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59" r:id="rId3"/>
    <p:sldId id="260" r:id="rId4"/>
    <p:sldId id="264" r:id="rId5"/>
    <p:sldId id="266" r:id="rId6"/>
    <p:sldId id="261" r:id="rId7"/>
    <p:sldId id="262" r:id="rId8"/>
    <p:sldId id="265" r:id="rId9"/>
  </p:sldIdLst>
  <p:sldSz cx="12192000" cy="6858000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35AE7-4E95-476D-9041-F2BCD248F83E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98510-7679-4B6E-8D34-9C6B8C700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5881-398A-4B98-A1F7-D874FE6E6141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ADDF-073F-45E1-95AC-D794365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5881-398A-4B98-A1F7-D874FE6E6141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ADDF-073F-45E1-95AC-D794365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2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5881-398A-4B98-A1F7-D874FE6E6141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ADDF-073F-45E1-95AC-D794365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1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5881-398A-4B98-A1F7-D874FE6E6141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ADDF-073F-45E1-95AC-D794365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28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5881-398A-4B98-A1F7-D874FE6E6141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ADDF-073F-45E1-95AC-D794365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18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5881-398A-4B98-A1F7-D874FE6E6141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ADDF-073F-45E1-95AC-D794365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85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5881-398A-4B98-A1F7-D874FE6E6141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ADDF-073F-45E1-95AC-D794365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64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5881-398A-4B98-A1F7-D874FE6E6141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ADDF-073F-45E1-95AC-D794365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5881-398A-4B98-A1F7-D874FE6E6141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ADDF-073F-45E1-95AC-D794365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73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5881-398A-4B98-A1F7-D874FE6E6141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ADDF-073F-45E1-95AC-D794365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624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25881-398A-4B98-A1F7-D874FE6E6141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AADDF-073F-45E1-95AC-D794365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68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25881-398A-4B98-A1F7-D874FE6E6141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AADDF-073F-45E1-95AC-D794365BB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25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terprisetroopers.com/" TargetMode="External"/><Relationship Id="rId2" Type="http://schemas.openxmlformats.org/officeDocument/2006/relationships/hyperlink" Target="http://www.ycriwmentrus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elyth.rowlands@prospects.co.uk" TargetMode="External"/><Relationship Id="rId2" Type="http://schemas.openxmlformats.org/officeDocument/2006/relationships/hyperlink" Target="mailto:ann.llwyd@cazbah.biz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9150" y="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Cystadleuaeth</a:t>
            </a:r>
            <a:r>
              <a:rPr lang="en-US" sz="3600" b="1" dirty="0"/>
              <a:t> </a:t>
            </a:r>
            <a:r>
              <a:rPr lang="en-US" sz="3600" b="1" dirty="0" err="1" smtClean="0"/>
              <a:t>Genedlaethol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gyfer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err="1" smtClean="0"/>
              <a:t>Ysgolion</a:t>
            </a:r>
            <a:r>
              <a:rPr lang="en-US" sz="3600" b="1" dirty="0" smtClean="0"/>
              <a:t> </a:t>
            </a:r>
            <a:r>
              <a:rPr lang="en-US" sz="3600" b="1" dirty="0" err="1"/>
              <a:t>Cynradd</a:t>
            </a:r>
            <a:r>
              <a:rPr lang="en-US" sz="3600" b="1" dirty="0"/>
              <a:t> </a:t>
            </a:r>
            <a:r>
              <a:rPr lang="en-US" sz="3600" b="1" dirty="0" smtClean="0"/>
              <a:t>/A National Competition </a:t>
            </a:r>
            <a:br>
              <a:rPr lang="en-US" sz="3600" b="1" dirty="0" smtClean="0"/>
            </a:br>
            <a:r>
              <a:rPr lang="en-US" sz="3600" b="1" dirty="0" smtClean="0"/>
              <a:t>for Primary Schools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b="1" dirty="0" smtClean="0"/>
              <a:t>                                               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Nod:</a:t>
            </a:r>
          </a:p>
          <a:p>
            <a:r>
              <a:rPr lang="en-US" b="1" dirty="0" err="1" smtClean="0"/>
              <a:t>Meithrin</a:t>
            </a:r>
            <a:r>
              <a:rPr lang="en-US" b="1" dirty="0" smtClean="0"/>
              <a:t> </a:t>
            </a:r>
            <a:r>
              <a:rPr lang="en-US" b="1" dirty="0" err="1" smtClean="0"/>
              <a:t>sgiliau</a:t>
            </a:r>
            <a:r>
              <a:rPr lang="en-US" b="1" dirty="0" smtClean="0"/>
              <a:t> </a:t>
            </a:r>
            <a:r>
              <a:rPr lang="en-US" b="1" dirty="0" err="1" smtClean="0"/>
              <a:t>menter</a:t>
            </a:r>
            <a:r>
              <a:rPr lang="en-US" b="1" dirty="0" smtClean="0"/>
              <a:t> </a:t>
            </a:r>
            <a:r>
              <a:rPr lang="en-US" b="1" dirty="0" err="1" smtClean="0"/>
              <a:t>ymhlith</a:t>
            </a:r>
            <a:r>
              <a:rPr lang="en-US" b="1" dirty="0" smtClean="0"/>
              <a:t> plant </a:t>
            </a:r>
            <a:r>
              <a:rPr lang="en-US" b="1" dirty="0" err="1" smtClean="0"/>
              <a:t>mewn</a:t>
            </a:r>
            <a:r>
              <a:rPr lang="en-US" b="1" dirty="0" smtClean="0"/>
              <a:t> </a:t>
            </a:r>
            <a:r>
              <a:rPr lang="en-US" b="1" dirty="0" err="1" smtClean="0"/>
              <a:t>ffordd</a:t>
            </a:r>
            <a:r>
              <a:rPr lang="en-US" b="1" dirty="0" smtClean="0"/>
              <a:t> </a:t>
            </a:r>
            <a:r>
              <a:rPr lang="en-US" b="1" dirty="0" err="1" smtClean="0"/>
              <a:t>fywiog</a:t>
            </a:r>
            <a:r>
              <a:rPr lang="en-US" b="1" dirty="0" smtClean="0"/>
              <a:t> a </a:t>
            </a:r>
            <a:r>
              <a:rPr lang="en-US" b="1" dirty="0" err="1" smtClean="0"/>
              <a:t>difyr</a:t>
            </a:r>
            <a:r>
              <a:rPr lang="en-US" b="1" dirty="0" smtClean="0"/>
              <a:t>.</a:t>
            </a:r>
          </a:p>
          <a:p>
            <a:endParaRPr lang="en-US" b="1" dirty="0" smtClean="0"/>
          </a:p>
          <a:p>
            <a:r>
              <a:rPr lang="en-US" dirty="0" err="1" smtClean="0"/>
              <a:t>Mae’n</a:t>
            </a:r>
            <a:r>
              <a:rPr lang="en-US" dirty="0" smtClean="0"/>
              <a:t> </a:t>
            </a:r>
            <a:r>
              <a:rPr lang="en-US" dirty="0" err="1" smtClean="0"/>
              <a:t>cefnogi</a:t>
            </a:r>
            <a:r>
              <a:rPr lang="en-US" dirty="0" smtClean="0"/>
              <a:t> </a:t>
            </a:r>
            <a:r>
              <a:rPr lang="en-US" dirty="0" err="1" smtClean="0"/>
              <a:t>datblygiad</a:t>
            </a:r>
            <a:r>
              <a:rPr lang="en-US" dirty="0" smtClean="0"/>
              <a:t> </a:t>
            </a:r>
            <a:r>
              <a:rPr lang="en-US" dirty="0" err="1" smtClean="0"/>
              <a:t>sgiliau</a:t>
            </a:r>
            <a:r>
              <a:rPr lang="en-US" dirty="0" smtClean="0"/>
              <a:t> </a:t>
            </a:r>
            <a:r>
              <a:rPr lang="en-US" dirty="0" err="1" smtClean="0"/>
              <a:t>rhifedd</a:t>
            </a:r>
            <a:r>
              <a:rPr lang="en-US" dirty="0" smtClean="0"/>
              <a:t> a </a:t>
            </a:r>
            <a:r>
              <a:rPr lang="en-US" dirty="0" err="1" smtClean="0"/>
              <a:t>llythrennedd</a:t>
            </a:r>
            <a:endParaRPr lang="en-US" dirty="0" smtClean="0"/>
          </a:p>
          <a:p>
            <a:r>
              <a:rPr lang="en-US" dirty="0" err="1" smtClean="0"/>
              <a:t>Tîm</a:t>
            </a:r>
            <a:r>
              <a:rPr lang="en-US" dirty="0" smtClean="0"/>
              <a:t> o </a:t>
            </a:r>
            <a:r>
              <a:rPr lang="en-US" dirty="0" err="1" smtClean="0"/>
              <a:t>gymeriadau</a:t>
            </a:r>
            <a:r>
              <a:rPr lang="en-US" dirty="0" smtClean="0"/>
              <a:t> </a:t>
            </a:r>
            <a:r>
              <a:rPr lang="en-US" dirty="0" err="1" smtClean="0"/>
              <a:t>arwrol</a:t>
            </a:r>
            <a:r>
              <a:rPr lang="en-US" dirty="0" smtClean="0"/>
              <a:t> </a:t>
            </a:r>
            <a:r>
              <a:rPr lang="en-US" dirty="0" err="1" smtClean="0"/>
              <a:t>wedi’i</a:t>
            </a:r>
            <a:r>
              <a:rPr lang="en-US" dirty="0" smtClean="0"/>
              <a:t> </a:t>
            </a:r>
            <a:r>
              <a:rPr lang="en-US" dirty="0" err="1" smtClean="0"/>
              <a:t>seilio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y </a:t>
            </a:r>
            <a:r>
              <a:rPr lang="en-US" dirty="0" err="1" smtClean="0"/>
              <a:t>sgiliau</a:t>
            </a:r>
            <a:r>
              <a:rPr lang="en-US" dirty="0" smtClean="0"/>
              <a:t> </a:t>
            </a:r>
            <a:r>
              <a:rPr lang="en-US" dirty="0" err="1" smtClean="0"/>
              <a:t>a’r</a:t>
            </a:r>
            <a:r>
              <a:rPr lang="en-US" dirty="0" smtClean="0"/>
              <a:t> </a:t>
            </a:r>
            <a:r>
              <a:rPr lang="en-US" dirty="0" err="1" smtClean="0"/>
              <a:t>ymddygiad</a:t>
            </a:r>
            <a:r>
              <a:rPr lang="en-US" dirty="0" smtClean="0"/>
              <a:t> </a:t>
            </a:r>
            <a:r>
              <a:rPr lang="en-US" dirty="0" err="1" smtClean="0"/>
              <a:t>sydd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hangen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fod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entrepreneuraidd</a:t>
            </a:r>
            <a:r>
              <a:rPr lang="en-US" dirty="0" smtClean="0"/>
              <a:t> – Amy, </a:t>
            </a:r>
            <a:r>
              <a:rPr lang="en-US" dirty="0" err="1" smtClean="0"/>
              <a:t>Callum</a:t>
            </a:r>
            <a:r>
              <a:rPr lang="en-US" dirty="0" smtClean="0"/>
              <a:t>, </a:t>
            </a:r>
            <a:r>
              <a:rPr lang="en-US" dirty="0" err="1" smtClean="0"/>
              <a:t>Rhian</a:t>
            </a:r>
            <a:r>
              <a:rPr lang="en-US" dirty="0" smtClean="0"/>
              <a:t> ac </a:t>
            </a:r>
            <a:r>
              <a:rPr lang="en-US" dirty="0" err="1" smtClean="0"/>
              <a:t>Owain</a:t>
            </a:r>
            <a:endParaRPr lang="en-US" dirty="0" smtClean="0"/>
          </a:p>
          <a:p>
            <a:r>
              <a:rPr lang="en-US" dirty="0" err="1" smtClean="0"/>
              <a:t>Rhan</a:t>
            </a:r>
            <a:r>
              <a:rPr lang="en-US" dirty="0" smtClean="0"/>
              <a:t> o </a:t>
            </a:r>
            <a:r>
              <a:rPr lang="en-US" dirty="0" err="1" smtClean="0"/>
              <a:t>ymgyrch</a:t>
            </a:r>
            <a:r>
              <a:rPr lang="en-US" dirty="0" smtClean="0"/>
              <a:t> </a:t>
            </a:r>
            <a:r>
              <a:rPr lang="en-US" b="1" dirty="0" err="1" smtClean="0"/>
              <a:t>Syniadau</a:t>
            </a:r>
            <a:r>
              <a:rPr lang="en-US" b="1" dirty="0" smtClean="0"/>
              <a:t> </a:t>
            </a:r>
            <a:r>
              <a:rPr lang="en-US" b="1" dirty="0" err="1" smtClean="0"/>
              <a:t>Mawr</a:t>
            </a:r>
            <a:r>
              <a:rPr lang="en-US" b="1" dirty="0" smtClean="0"/>
              <a:t> </a:t>
            </a:r>
            <a:r>
              <a:rPr lang="en-US" b="1" dirty="0" err="1" smtClean="0"/>
              <a:t>Cymru</a:t>
            </a:r>
            <a:r>
              <a:rPr lang="en-US" b="1" dirty="0" smtClean="0"/>
              <a:t> </a:t>
            </a:r>
            <a:r>
              <a:rPr lang="en-US" dirty="0" err="1" smtClean="0"/>
              <a:t>Llywodraeth</a:t>
            </a:r>
            <a:r>
              <a:rPr lang="en-US" dirty="0" smtClean="0"/>
              <a:t> </a:t>
            </a:r>
            <a:r>
              <a:rPr lang="en-US" dirty="0" err="1" smtClean="0"/>
              <a:t>Cymru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gefnogi</a:t>
            </a:r>
            <a:r>
              <a:rPr lang="en-US" dirty="0" smtClean="0"/>
              <a:t> </a:t>
            </a:r>
            <a:r>
              <a:rPr lang="en-US" dirty="0" err="1" smtClean="0"/>
              <a:t>pobl</a:t>
            </a:r>
            <a:r>
              <a:rPr lang="en-US" dirty="0" smtClean="0"/>
              <a:t> </a:t>
            </a:r>
            <a:r>
              <a:rPr lang="en-US" dirty="0" err="1" smtClean="0"/>
              <a:t>ifanc</a:t>
            </a:r>
            <a:r>
              <a:rPr lang="en-US" dirty="0" smtClean="0"/>
              <a:t> </a:t>
            </a:r>
            <a:r>
              <a:rPr lang="en-US" dirty="0" err="1" smtClean="0"/>
              <a:t>yng</a:t>
            </a:r>
            <a:r>
              <a:rPr lang="en-US" dirty="0" smtClean="0"/>
              <a:t> </a:t>
            </a:r>
            <a:r>
              <a:rPr lang="en-US" dirty="0" err="1" smtClean="0"/>
              <a:t>Nghymru</a:t>
            </a:r>
            <a:r>
              <a:rPr lang="en-US" dirty="0" smtClean="0"/>
              <a:t> </a:t>
            </a:r>
            <a:r>
              <a:rPr lang="en-US" dirty="0" err="1" smtClean="0"/>
              <a:t>rhwng</a:t>
            </a:r>
            <a:r>
              <a:rPr lang="en-US" dirty="0" smtClean="0"/>
              <a:t> 5 a 25 </a:t>
            </a:r>
            <a:r>
              <a:rPr lang="en-US" dirty="0" err="1" smtClean="0"/>
              <a:t>oed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fod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fwy</a:t>
            </a:r>
            <a:r>
              <a:rPr lang="en-US" dirty="0" smtClean="0"/>
              <a:t> </a:t>
            </a:r>
            <a:r>
              <a:rPr lang="en-US" dirty="0" err="1" smtClean="0"/>
              <a:t>entrepreneuraidd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Aim:</a:t>
            </a:r>
          </a:p>
          <a:p>
            <a:r>
              <a:rPr lang="en-US" b="1" dirty="0" smtClean="0"/>
              <a:t>To develop entrepreneurial skills in children in a lively and enjoyable way.</a:t>
            </a:r>
          </a:p>
          <a:p>
            <a:endParaRPr lang="en-US" b="1" dirty="0" smtClean="0"/>
          </a:p>
          <a:p>
            <a:r>
              <a:rPr lang="en-US" dirty="0" smtClean="0"/>
              <a:t>It supports numeracy &amp; literacy skills development.</a:t>
            </a:r>
          </a:p>
          <a:p>
            <a:r>
              <a:rPr lang="en-US" dirty="0" smtClean="0"/>
              <a:t>A team of superhero characters based on the skills &amp; </a:t>
            </a:r>
            <a:r>
              <a:rPr lang="en-US" dirty="0" err="1" smtClean="0"/>
              <a:t>behaviours</a:t>
            </a:r>
            <a:r>
              <a:rPr lang="en-US" dirty="0" smtClean="0"/>
              <a:t> needed to be entrepreneurial – Amy, </a:t>
            </a:r>
            <a:r>
              <a:rPr lang="en-US" dirty="0" err="1" smtClean="0"/>
              <a:t>Callum</a:t>
            </a:r>
            <a:r>
              <a:rPr lang="en-US" dirty="0" smtClean="0"/>
              <a:t>, </a:t>
            </a:r>
            <a:r>
              <a:rPr lang="en-US" dirty="0" err="1" smtClean="0"/>
              <a:t>Rhian</a:t>
            </a:r>
            <a:r>
              <a:rPr lang="en-US" dirty="0" smtClean="0"/>
              <a:t> &amp; </a:t>
            </a:r>
            <a:r>
              <a:rPr lang="en-US" dirty="0" err="1" smtClean="0"/>
              <a:t>Owain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Part of Welsh Government </a:t>
            </a:r>
            <a:r>
              <a:rPr lang="en-US" b="1" dirty="0" smtClean="0"/>
              <a:t>Big Ideas Wales</a:t>
            </a:r>
            <a:r>
              <a:rPr lang="en-US" dirty="0" smtClean="0"/>
              <a:t> campaign to support young people in Wales between the age of 5-25 to become more entrepreneurial.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941" y="127157"/>
            <a:ext cx="2987899" cy="1218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477" y="127158"/>
            <a:ext cx="2419350" cy="12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604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err="1" smtClean="0"/>
              <a:t>Cystadleuaeth</a:t>
            </a:r>
            <a:r>
              <a:rPr lang="en-US" sz="3600" b="1" dirty="0" smtClean="0"/>
              <a:t> </a:t>
            </a:r>
            <a:r>
              <a:rPr lang="en-US" sz="3600" b="1" dirty="0" err="1"/>
              <a:t>Genedlaethol</a:t>
            </a:r>
            <a:r>
              <a:rPr lang="en-US" sz="3600" b="1" dirty="0"/>
              <a:t> </a:t>
            </a:r>
            <a:r>
              <a:rPr lang="en-US" sz="3600" b="1" dirty="0" err="1"/>
              <a:t>ar</a:t>
            </a:r>
            <a:r>
              <a:rPr lang="en-US" sz="3600" b="1" dirty="0"/>
              <a:t> </a:t>
            </a:r>
            <a:r>
              <a:rPr lang="en-US" sz="3600" b="1" dirty="0" err="1"/>
              <a:t>gyfer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err="1"/>
              <a:t>Ysgolion</a:t>
            </a:r>
            <a:r>
              <a:rPr lang="en-US" sz="3600" b="1" dirty="0"/>
              <a:t> </a:t>
            </a:r>
            <a:r>
              <a:rPr lang="en-US" sz="3600" b="1" dirty="0" err="1"/>
              <a:t>Cynradd</a:t>
            </a:r>
            <a:r>
              <a:rPr lang="en-US" sz="3600" b="1" dirty="0"/>
              <a:t>/A National Competition </a:t>
            </a:r>
            <a:br>
              <a:rPr lang="en-US" sz="3600" b="1" dirty="0"/>
            </a:br>
            <a:r>
              <a:rPr lang="en-US" sz="3600" b="1" dirty="0"/>
              <a:t>for Primary Schools</a:t>
            </a:r>
            <a:br>
              <a:rPr lang="en-US" sz="3600" b="1" dirty="0"/>
            </a:br>
            <a:r>
              <a:rPr lang="en-US" b="1" dirty="0"/>
              <a:t>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Beth </a:t>
            </a:r>
            <a:r>
              <a:rPr lang="en-US" dirty="0" err="1" smtClean="0"/>
              <a:t>sydd</a:t>
            </a:r>
            <a:r>
              <a:rPr lang="en-US" dirty="0" smtClean="0"/>
              <a:t> </a:t>
            </a:r>
            <a:r>
              <a:rPr lang="en-US" dirty="0" err="1" smtClean="0"/>
              <a:t>angen</a:t>
            </a:r>
            <a:r>
              <a:rPr lang="en-US" dirty="0" smtClean="0"/>
              <a:t> </a:t>
            </a:r>
            <a:r>
              <a:rPr lang="en-US" dirty="0" err="1" smtClean="0"/>
              <a:t>ei</a:t>
            </a:r>
            <a:r>
              <a:rPr lang="en-US" dirty="0" smtClean="0"/>
              <a:t> </a:t>
            </a:r>
            <a:r>
              <a:rPr lang="en-US" dirty="0" err="1" smtClean="0"/>
              <a:t>wneud</a:t>
            </a:r>
            <a:r>
              <a:rPr lang="en-US" dirty="0" smtClean="0"/>
              <a:t>:</a:t>
            </a:r>
          </a:p>
          <a:p>
            <a:r>
              <a:rPr lang="en-US" dirty="0" smtClean="0"/>
              <a:t>Cael </a:t>
            </a:r>
            <a:r>
              <a:rPr lang="en-US" dirty="0" err="1" smtClean="0"/>
              <a:t>timau</a:t>
            </a:r>
            <a:r>
              <a:rPr lang="en-US" dirty="0" smtClean="0"/>
              <a:t> </a:t>
            </a:r>
            <a:r>
              <a:rPr lang="en-US" dirty="0" err="1" smtClean="0"/>
              <a:t>o’ch</a:t>
            </a:r>
            <a:r>
              <a:rPr lang="en-US" dirty="0" smtClean="0"/>
              <a:t> </a:t>
            </a:r>
            <a:r>
              <a:rPr lang="en-US" dirty="0" err="1" smtClean="0"/>
              <a:t>ysgol</a:t>
            </a:r>
            <a:r>
              <a:rPr lang="en-US" dirty="0" smtClean="0"/>
              <a:t> </a:t>
            </a:r>
            <a:r>
              <a:rPr lang="en-US" dirty="0" err="1" smtClean="0"/>
              <a:t>yn</a:t>
            </a:r>
            <a:r>
              <a:rPr lang="en-US" dirty="0" smtClean="0"/>
              <a:t> </a:t>
            </a:r>
            <a:r>
              <a:rPr lang="en-US" dirty="0" err="1" smtClean="0"/>
              <a:t>datblygu</a:t>
            </a:r>
            <a:r>
              <a:rPr lang="en-US" dirty="0" smtClean="0"/>
              <a:t> </a:t>
            </a:r>
            <a:r>
              <a:rPr lang="en-US" dirty="0" err="1" smtClean="0"/>
              <a:t>syniad</a:t>
            </a:r>
            <a:r>
              <a:rPr lang="en-US" dirty="0" smtClean="0"/>
              <a:t> </a:t>
            </a:r>
            <a:r>
              <a:rPr lang="en-US" dirty="0" err="1" smtClean="0"/>
              <a:t>busnes</a:t>
            </a:r>
            <a:r>
              <a:rPr lang="en-US" dirty="0" smtClean="0"/>
              <a:t> </a:t>
            </a:r>
            <a:r>
              <a:rPr lang="en-US" dirty="0" err="1" smtClean="0"/>
              <a:t>a’i</a:t>
            </a:r>
            <a:r>
              <a:rPr lang="en-US" dirty="0" smtClean="0"/>
              <a:t> </a:t>
            </a:r>
            <a:r>
              <a:rPr lang="en-US" dirty="0" err="1" smtClean="0"/>
              <a:t>roi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waith</a:t>
            </a:r>
            <a:r>
              <a:rPr lang="en-US" dirty="0" smtClean="0"/>
              <a:t> (</a:t>
            </a:r>
            <a:r>
              <a:rPr lang="en-US" dirty="0" err="1" smtClean="0"/>
              <a:t>unrhyw</a:t>
            </a:r>
            <a:r>
              <a:rPr lang="en-US" dirty="0" smtClean="0"/>
              <a:t> </a:t>
            </a:r>
            <a:r>
              <a:rPr lang="en-US" dirty="0" err="1" smtClean="0"/>
              <a:t>fenter</a:t>
            </a:r>
            <a:r>
              <a:rPr lang="en-US" dirty="0" smtClean="0"/>
              <a:t> a </a:t>
            </a:r>
            <a:r>
              <a:rPr lang="en-US" dirty="0" err="1" smtClean="0"/>
              <a:t>ddechreuwyd</a:t>
            </a:r>
            <a:r>
              <a:rPr lang="en-US" dirty="0" smtClean="0"/>
              <a:t> o </a:t>
            </a:r>
            <a:r>
              <a:rPr lang="en-US" dirty="0" err="1" smtClean="0"/>
              <a:t>Ionawr</a:t>
            </a:r>
            <a:r>
              <a:rPr lang="en-US" dirty="0" smtClean="0"/>
              <a:t> 2015)</a:t>
            </a:r>
          </a:p>
          <a:p>
            <a:r>
              <a:rPr lang="en-US" dirty="0" smtClean="0"/>
              <a:t>2 </a:t>
            </a:r>
            <a:r>
              <a:rPr lang="en-US" dirty="0" err="1" smtClean="0"/>
              <a:t>gategori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Cyfnod</a:t>
            </a:r>
            <a:r>
              <a:rPr lang="en-US" dirty="0" smtClean="0"/>
              <a:t> </a:t>
            </a:r>
            <a:r>
              <a:rPr lang="en-US" dirty="0" err="1" smtClean="0"/>
              <a:t>Sylfaen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CA2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1900" dirty="0" smtClean="0"/>
              <a:t>(</a:t>
            </a:r>
            <a:r>
              <a:rPr lang="en-US" sz="1900" dirty="0" err="1" smtClean="0"/>
              <a:t>Gallu</a:t>
            </a:r>
            <a:r>
              <a:rPr lang="en-US" sz="1900" dirty="0" smtClean="0"/>
              <a:t> </a:t>
            </a:r>
            <a:r>
              <a:rPr lang="en-US" sz="1900" dirty="0" err="1" smtClean="0"/>
              <a:t>cystadlu</a:t>
            </a:r>
            <a:r>
              <a:rPr lang="en-US" sz="1900" dirty="0" smtClean="0"/>
              <a:t> </a:t>
            </a:r>
            <a:r>
              <a:rPr lang="en-US" sz="1900" dirty="0" err="1" smtClean="0"/>
              <a:t>yn</a:t>
            </a:r>
            <a:r>
              <a:rPr lang="en-US" sz="1900" dirty="0" smtClean="0"/>
              <a:t> y </a:t>
            </a:r>
            <a:r>
              <a:rPr lang="en-US" sz="1900" dirty="0" err="1" smtClean="0"/>
              <a:t>ddau</a:t>
            </a:r>
            <a:r>
              <a:rPr lang="en-US" sz="1900" dirty="0" smtClean="0"/>
              <a:t> </a:t>
            </a:r>
            <a:r>
              <a:rPr lang="en-US" sz="1900" dirty="0" err="1" smtClean="0"/>
              <a:t>gategori</a:t>
            </a:r>
            <a:r>
              <a:rPr lang="en-US" sz="1900" dirty="0" smtClean="0"/>
              <a:t>)</a:t>
            </a:r>
          </a:p>
          <a:p>
            <a:r>
              <a:rPr lang="en-US" dirty="0" err="1" smtClean="0"/>
              <a:t>Manylion</a:t>
            </a:r>
            <a:r>
              <a:rPr lang="en-US" dirty="0" smtClean="0"/>
              <a:t> </a:t>
            </a:r>
            <a:r>
              <a:rPr lang="en-US" dirty="0" err="1" smtClean="0"/>
              <a:t>cofrestru</a:t>
            </a:r>
            <a:r>
              <a:rPr lang="en-US" dirty="0" smtClean="0"/>
              <a:t> a </a:t>
            </a:r>
            <a:r>
              <a:rPr lang="en-US" dirty="0" err="1" smtClean="0"/>
              <a:t>chyflwyno</a:t>
            </a:r>
            <a:r>
              <a:rPr lang="en-US" dirty="0" smtClean="0"/>
              <a:t> </a:t>
            </a:r>
            <a:r>
              <a:rPr lang="en-US" dirty="0" err="1" smtClean="0"/>
              <a:t>cais</a:t>
            </a:r>
            <a:r>
              <a:rPr lang="en-US" dirty="0" smtClean="0"/>
              <a:t>, ac </a:t>
            </a:r>
            <a:r>
              <a:rPr lang="en-US" dirty="0" err="1" smtClean="0"/>
              <a:t>adnoddau</a:t>
            </a:r>
            <a:r>
              <a:rPr lang="en-US" dirty="0" smtClean="0"/>
              <a:t> </a:t>
            </a:r>
            <a:r>
              <a:rPr lang="en-US" dirty="0" err="1" smtClean="0"/>
              <a:t>defnyddiol</a:t>
            </a:r>
            <a:r>
              <a:rPr lang="en-US" dirty="0" smtClean="0"/>
              <a:t> </a:t>
            </a:r>
            <a:r>
              <a:rPr lang="en-US" dirty="0" err="1" smtClean="0"/>
              <a:t>i’w</a:t>
            </a:r>
            <a:r>
              <a:rPr lang="en-US" dirty="0" smtClean="0"/>
              <a:t> </a:t>
            </a:r>
            <a:r>
              <a:rPr lang="en-US" dirty="0" err="1" smtClean="0"/>
              <a:t>cael</a:t>
            </a:r>
            <a:r>
              <a:rPr lang="en-US" dirty="0" smtClean="0"/>
              <a:t> </a:t>
            </a:r>
            <a:r>
              <a:rPr lang="en-US" dirty="0" err="1" smtClean="0"/>
              <a:t>ar</a:t>
            </a:r>
            <a:r>
              <a:rPr lang="en-US" dirty="0" smtClean="0"/>
              <a:t> </a:t>
            </a:r>
            <a:r>
              <a:rPr lang="en-US" dirty="0" err="1" smtClean="0"/>
              <a:t>wefan</a:t>
            </a:r>
            <a:r>
              <a:rPr lang="en-US" dirty="0" smtClean="0"/>
              <a:t> Y </a:t>
            </a:r>
            <a:r>
              <a:rPr lang="en-US" dirty="0" err="1" smtClean="0"/>
              <a:t>Criw</a:t>
            </a:r>
            <a:r>
              <a:rPr lang="en-US" dirty="0" smtClean="0"/>
              <a:t> </a:t>
            </a:r>
            <a:r>
              <a:rPr lang="en-US" dirty="0" err="1" smtClean="0"/>
              <a:t>Mentrus</a:t>
            </a:r>
            <a:r>
              <a:rPr lang="en-US" dirty="0" smtClean="0"/>
              <a:t>:</a:t>
            </a:r>
          </a:p>
          <a:p>
            <a:pPr marL="914400" lvl="2" indent="0">
              <a:buNone/>
            </a:pPr>
            <a:r>
              <a:rPr lang="en-US" sz="2800" dirty="0" smtClean="0">
                <a:hlinkClick r:id="rId2"/>
              </a:rPr>
              <a:t>www.ycriwmentrus.com</a:t>
            </a:r>
            <a:endParaRPr lang="en-US" sz="2800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What do we need to do:</a:t>
            </a:r>
          </a:p>
          <a:p>
            <a:r>
              <a:rPr lang="en-US" dirty="0" smtClean="0"/>
              <a:t>It asks for teams from your school develop &amp; implement a business idea (any enterprise started from January 2015).</a:t>
            </a:r>
          </a:p>
          <a:p>
            <a:r>
              <a:rPr lang="en-US" dirty="0" smtClean="0"/>
              <a:t>2 categories: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Foundation Phase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KS2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1800" dirty="0" smtClean="0"/>
              <a:t>(Can compete in both categories)</a:t>
            </a:r>
          </a:p>
          <a:p>
            <a:r>
              <a:rPr lang="en-US" dirty="0" smtClean="0"/>
              <a:t>Registration and application process details and useful resources available on the enterprise Troopers website: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3"/>
              </a:rPr>
              <a:t>www.enterprisetroopers.com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601" y="230188"/>
            <a:ext cx="2902941" cy="12189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477" y="230188"/>
            <a:ext cx="2419350" cy="11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0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Cystadleuaeth</a:t>
            </a:r>
            <a:r>
              <a:rPr lang="en-US" sz="3600" b="1" dirty="0"/>
              <a:t> </a:t>
            </a:r>
            <a:r>
              <a:rPr lang="en-US" sz="3600" b="1" dirty="0" err="1"/>
              <a:t>Genedlaethol</a:t>
            </a:r>
            <a:r>
              <a:rPr lang="en-US" sz="3600" b="1" dirty="0"/>
              <a:t> </a:t>
            </a:r>
            <a:r>
              <a:rPr lang="en-US" sz="3600" b="1" dirty="0" err="1"/>
              <a:t>ar</a:t>
            </a:r>
            <a:r>
              <a:rPr lang="en-US" sz="3600" b="1" dirty="0"/>
              <a:t> </a:t>
            </a:r>
            <a:r>
              <a:rPr lang="en-US" sz="3600" b="1" dirty="0" err="1" smtClean="0"/>
              <a:t>gyfer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err="1"/>
              <a:t>Ysgolion</a:t>
            </a:r>
            <a:r>
              <a:rPr lang="en-US" sz="3600" b="1" dirty="0"/>
              <a:t> </a:t>
            </a:r>
            <a:r>
              <a:rPr lang="en-US" sz="3600" b="1" dirty="0" err="1"/>
              <a:t>Cynradd</a:t>
            </a:r>
            <a:r>
              <a:rPr lang="en-US" sz="3600" b="1" dirty="0"/>
              <a:t>/A National Competition </a:t>
            </a:r>
            <a:br>
              <a:rPr lang="en-US" sz="3600" b="1" dirty="0"/>
            </a:br>
            <a:r>
              <a:rPr lang="en-US" sz="3600" b="1" dirty="0"/>
              <a:t>for Primary Schools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Camau</a:t>
            </a:r>
            <a:r>
              <a:rPr lang="en-US" b="1" dirty="0" smtClean="0"/>
              <a:t> ac </a:t>
            </a:r>
            <a:r>
              <a:rPr lang="en-US" b="1" dirty="0" err="1" smtClean="0"/>
              <a:t>Amserlen</a:t>
            </a:r>
            <a:r>
              <a:rPr lang="en-US" b="1" dirty="0" smtClean="0"/>
              <a:t>:</a:t>
            </a:r>
          </a:p>
          <a:p>
            <a:r>
              <a:rPr lang="en-US" dirty="0" err="1" smtClean="0"/>
              <a:t>Cofrestru</a:t>
            </a:r>
            <a:r>
              <a:rPr lang="en-US" dirty="0" smtClean="0"/>
              <a:t> </a:t>
            </a:r>
            <a:r>
              <a:rPr lang="en-US" dirty="0" err="1" smtClean="0"/>
              <a:t>cais</a:t>
            </a:r>
            <a:r>
              <a:rPr lang="en-US" dirty="0" smtClean="0"/>
              <a:t> (</a:t>
            </a:r>
            <a:r>
              <a:rPr lang="en-US" dirty="0" err="1" smtClean="0"/>
              <a:t>cyn</a:t>
            </a:r>
            <a:r>
              <a:rPr lang="en-US" dirty="0" smtClean="0"/>
              <a:t> </a:t>
            </a:r>
            <a:r>
              <a:rPr lang="en-US" dirty="0" err="1" smtClean="0"/>
              <a:t>gynted</a:t>
            </a:r>
            <a:r>
              <a:rPr lang="en-US" dirty="0" smtClean="0"/>
              <a:t> â </a:t>
            </a:r>
            <a:r>
              <a:rPr lang="en-US" dirty="0" err="1" smtClean="0"/>
              <a:t>phosib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Cam 1: </a:t>
            </a:r>
            <a:r>
              <a:rPr lang="en-US" dirty="0" err="1" smtClean="0"/>
              <a:t>Cyflwyno</a:t>
            </a:r>
            <a:r>
              <a:rPr lang="en-US" dirty="0" smtClean="0"/>
              <a:t> </a:t>
            </a:r>
            <a:r>
              <a:rPr lang="en-US" dirty="0" err="1" smtClean="0"/>
              <a:t>cais</a:t>
            </a:r>
            <a:r>
              <a:rPr lang="en-US" dirty="0" smtClean="0"/>
              <a:t> (</a:t>
            </a:r>
            <a:r>
              <a:rPr lang="en-US" dirty="0" err="1" smtClean="0"/>
              <a:t>cyn</a:t>
            </a:r>
            <a:r>
              <a:rPr lang="en-US" dirty="0" smtClean="0"/>
              <a:t> </a:t>
            </a:r>
            <a:r>
              <a:rPr lang="en-US" dirty="0" err="1" smtClean="0"/>
              <a:t>Ionawr</a:t>
            </a:r>
            <a:r>
              <a:rPr lang="en-US" dirty="0" smtClean="0"/>
              <a:t> 14, 2016) </a:t>
            </a:r>
            <a:r>
              <a:rPr lang="en-US" sz="1600" dirty="0" err="1" smtClean="0"/>
              <a:t>Gwobr</a:t>
            </a:r>
            <a:r>
              <a:rPr lang="en-US" sz="1600" dirty="0" smtClean="0"/>
              <a:t> </a:t>
            </a:r>
            <a:r>
              <a:rPr lang="en-US" sz="1600" dirty="0" err="1" smtClean="0"/>
              <a:t>Efydd</a:t>
            </a:r>
            <a:endParaRPr lang="en-US" sz="1600" dirty="0" smtClean="0"/>
          </a:p>
          <a:p>
            <a:r>
              <a:rPr lang="en-US" dirty="0" smtClean="0"/>
              <a:t>Cam 2: </a:t>
            </a:r>
            <a:r>
              <a:rPr lang="en-US" dirty="0" err="1" smtClean="0"/>
              <a:t>Rownd</a:t>
            </a:r>
            <a:r>
              <a:rPr lang="en-US" dirty="0" smtClean="0"/>
              <a:t> </a:t>
            </a:r>
            <a:r>
              <a:rPr lang="en-US" dirty="0" err="1" smtClean="0"/>
              <a:t>Derfynol</a:t>
            </a:r>
            <a:r>
              <a:rPr lang="en-US" dirty="0" smtClean="0"/>
              <a:t> </a:t>
            </a:r>
            <a:r>
              <a:rPr lang="en-US" dirty="0" err="1" smtClean="0"/>
              <a:t>Ranbarthol</a:t>
            </a:r>
            <a:r>
              <a:rPr lang="en-US" dirty="0" smtClean="0"/>
              <a:t> (</a:t>
            </a:r>
            <a:r>
              <a:rPr lang="en-US" dirty="0" err="1" smtClean="0"/>
              <a:t>Chwefror</a:t>
            </a:r>
            <a:r>
              <a:rPr lang="en-US" dirty="0" smtClean="0"/>
              <a:t> 2016) </a:t>
            </a:r>
            <a:r>
              <a:rPr lang="en-US" sz="1700" dirty="0" err="1" smtClean="0"/>
              <a:t>Gwobr</a:t>
            </a:r>
            <a:r>
              <a:rPr lang="en-US" sz="1700" dirty="0" smtClean="0"/>
              <a:t> Arian</a:t>
            </a:r>
          </a:p>
          <a:p>
            <a:r>
              <a:rPr lang="en-US" dirty="0" smtClean="0"/>
              <a:t>Cam 3: </a:t>
            </a:r>
            <a:r>
              <a:rPr lang="en-US" dirty="0" err="1" smtClean="0"/>
              <a:t>Rownd</a:t>
            </a:r>
            <a:r>
              <a:rPr lang="en-US" dirty="0" smtClean="0"/>
              <a:t> </a:t>
            </a:r>
            <a:r>
              <a:rPr lang="en-US" dirty="0" err="1" smtClean="0"/>
              <a:t>Derfynol</a:t>
            </a:r>
            <a:r>
              <a:rPr lang="en-US" dirty="0" smtClean="0"/>
              <a:t> </a:t>
            </a:r>
            <a:r>
              <a:rPr lang="en-US" dirty="0" err="1" smtClean="0"/>
              <a:t>Genedlaethol</a:t>
            </a:r>
            <a:r>
              <a:rPr lang="en-US" dirty="0" smtClean="0"/>
              <a:t> </a:t>
            </a:r>
            <a:r>
              <a:rPr lang="en-US" dirty="0" err="1" smtClean="0"/>
              <a:t>Cymru</a:t>
            </a:r>
            <a:r>
              <a:rPr lang="en-US" dirty="0" smtClean="0"/>
              <a:t> (</a:t>
            </a:r>
            <a:r>
              <a:rPr lang="en-US" dirty="0" err="1" smtClean="0"/>
              <a:t>Mawrth</a:t>
            </a:r>
            <a:r>
              <a:rPr lang="en-US" dirty="0" smtClean="0"/>
              <a:t> 2016) </a:t>
            </a:r>
            <a:r>
              <a:rPr lang="en-US" sz="1600" dirty="0" err="1" smtClean="0"/>
              <a:t>Gwobr</a:t>
            </a:r>
            <a:r>
              <a:rPr lang="en-US" sz="1600" dirty="0" smtClean="0"/>
              <a:t> </a:t>
            </a:r>
            <a:r>
              <a:rPr lang="en-US" sz="1600" dirty="0" err="1" smtClean="0"/>
              <a:t>Aur</a:t>
            </a:r>
            <a:endParaRPr lang="en-US" sz="1600" dirty="0" smtClean="0"/>
          </a:p>
          <a:p>
            <a:r>
              <a:rPr lang="en-US" sz="1600" dirty="0" err="1" smtClean="0"/>
              <a:t>Gwobr</a:t>
            </a:r>
            <a:r>
              <a:rPr lang="en-US" sz="1600" dirty="0" smtClean="0"/>
              <a:t> </a:t>
            </a:r>
            <a:r>
              <a:rPr lang="en-US" sz="1600" dirty="0" err="1" smtClean="0"/>
              <a:t>Platinwm</a:t>
            </a:r>
            <a:r>
              <a:rPr lang="en-US" sz="1600" dirty="0" smtClean="0"/>
              <a:t> </a:t>
            </a:r>
            <a:r>
              <a:rPr lang="en-US" sz="1600" dirty="0" err="1" smtClean="0"/>
              <a:t>i</a:t>
            </a:r>
            <a:r>
              <a:rPr lang="en-US" sz="1600" dirty="0" smtClean="0"/>
              <a:t> </a:t>
            </a:r>
            <a:r>
              <a:rPr lang="en-US" sz="1600" dirty="0" err="1" smtClean="0"/>
              <a:t>enillwyr</a:t>
            </a:r>
            <a:r>
              <a:rPr lang="en-US" sz="1600" dirty="0" smtClean="0"/>
              <a:t> </a:t>
            </a:r>
            <a:r>
              <a:rPr lang="en-US" sz="1600" dirty="0" err="1" smtClean="0"/>
              <a:t>yn</a:t>
            </a:r>
            <a:r>
              <a:rPr lang="en-US" sz="1600" dirty="0" smtClean="0"/>
              <a:t> y </a:t>
            </a:r>
            <a:r>
              <a:rPr lang="en-US" sz="1600" dirty="0" err="1" smtClean="0"/>
              <a:t>rownd</a:t>
            </a:r>
            <a:r>
              <a:rPr lang="en-US" sz="1600" dirty="0" smtClean="0"/>
              <a:t> </a:t>
            </a:r>
            <a:r>
              <a:rPr lang="en-US" sz="1600" dirty="0" err="1" smtClean="0"/>
              <a:t>derfynol</a:t>
            </a:r>
            <a:endParaRPr lang="en-US" sz="1600" dirty="0" smtClean="0"/>
          </a:p>
          <a:p>
            <a:r>
              <a:rPr lang="en-US" sz="1600" dirty="0" err="1" smtClean="0"/>
              <a:t>Gwobrau</a:t>
            </a:r>
            <a:r>
              <a:rPr lang="en-US" sz="1600" dirty="0" smtClean="0"/>
              <a:t> – </a:t>
            </a:r>
            <a:r>
              <a:rPr lang="en-US" sz="1600" dirty="0" err="1" smtClean="0"/>
              <a:t>Ysbryd</a:t>
            </a:r>
            <a:r>
              <a:rPr lang="en-US" sz="1600" dirty="0" smtClean="0"/>
              <a:t> </a:t>
            </a:r>
            <a:r>
              <a:rPr lang="en-US" sz="1600" dirty="0" err="1" smtClean="0"/>
              <a:t>Tîm</a:t>
            </a:r>
            <a:r>
              <a:rPr lang="en-US" sz="1600" dirty="0" smtClean="0"/>
              <a:t>, </a:t>
            </a:r>
            <a:r>
              <a:rPr lang="en-US" sz="1600" dirty="0" err="1" smtClean="0"/>
              <a:t>Stondin</a:t>
            </a:r>
            <a:r>
              <a:rPr lang="en-US" sz="1600" dirty="0" smtClean="0"/>
              <a:t> </a:t>
            </a:r>
            <a:r>
              <a:rPr lang="en-US" sz="1600" dirty="0" err="1" smtClean="0"/>
              <a:t>arddangos</a:t>
            </a:r>
            <a:r>
              <a:rPr lang="en-US" sz="1600" dirty="0" smtClean="0"/>
              <a:t>, </a:t>
            </a:r>
            <a:r>
              <a:rPr lang="en-US" sz="1600" dirty="0" err="1" smtClean="0"/>
              <a:t>Cysylltu</a:t>
            </a:r>
            <a:r>
              <a:rPr lang="en-US" sz="1600" dirty="0" smtClean="0"/>
              <a:t> </a:t>
            </a:r>
            <a:r>
              <a:rPr lang="en-US" sz="1600" dirty="0" err="1" smtClean="0"/>
              <a:t>efo</a:t>
            </a:r>
            <a:r>
              <a:rPr lang="en-US" sz="1600" dirty="0" smtClean="0"/>
              <a:t> </a:t>
            </a:r>
            <a:r>
              <a:rPr lang="en-US" sz="1600" dirty="0" err="1" smtClean="0"/>
              <a:t>busnes</a:t>
            </a:r>
            <a:r>
              <a:rPr lang="en-US" sz="1600" dirty="0" smtClean="0"/>
              <a:t>, </a:t>
            </a:r>
            <a:r>
              <a:rPr lang="en-US" sz="1600" dirty="0" err="1" smtClean="0"/>
              <a:t>Seren</a:t>
            </a:r>
            <a:r>
              <a:rPr lang="en-US" sz="1600" dirty="0" smtClean="0"/>
              <a:t> y </a:t>
            </a:r>
            <a:r>
              <a:rPr lang="en-US" sz="1600" dirty="0" err="1" smtClean="0"/>
              <a:t>Criw</a:t>
            </a:r>
            <a:r>
              <a:rPr lang="en-US" sz="1600" dirty="0" smtClean="0"/>
              <a:t>, </a:t>
            </a:r>
            <a:r>
              <a:rPr lang="en-US" sz="1600" dirty="0" err="1" smtClean="0"/>
              <a:t>Pencampwr</a:t>
            </a:r>
            <a:r>
              <a:rPr lang="en-US" sz="1600" dirty="0" smtClean="0"/>
              <a:t> </a:t>
            </a:r>
            <a:r>
              <a:rPr lang="en-US" sz="1600" dirty="0" err="1" smtClean="0"/>
              <a:t>yr</a:t>
            </a:r>
            <a:r>
              <a:rPr lang="en-US" sz="1600" dirty="0" smtClean="0"/>
              <a:t> </a:t>
            </a:r>
            <a:r>
              <a:rPr lang="en-US" sz="1600" dirty="0" err="1" smtClean="0"/>
              <a:t>Athrawon</a:t>
            </a:r>
            <a:r>
              <a:rPr lang="en-US" sz="1600" dirty="0" smtClean="0"/>
              <a:t>, </a:t>
            </a:r>
            <a:r>
              <a:rPr lang="en-US" sz="1600" dirty="0" err="1" smtClean="0"/>
              <a:t>Enillwyr</a:t>
            </a:r>
            <a:r>
              <a:rPr lang="en-US" sz="1600" dirty="0" smtClean="0"/>
              <a:t> </a:t>
            </a:r>
            <a:r>
              <a:rPr lang="en-US" sz="1600" dirty="0" err="1" smtClean="0"/>
              <a:t>rhanbarthol</a:t>
            </a:r>
            <a:r>
              <a:rPr lang="en-US" sz="1600" dirty="0" smtClean="0"/>
              <a:t>/</a:t>
            </a:r>
            <a:r>
              <a:rPr lang="en-US" sz="1600" dirty="0" err="1" smtClean="0"/>
              <a:t>cenedlaethol</a:t>
            </a:r>
            <a:r>
              <a:rPr lang="en-US" sz="1600" dirty="0" smtClean="0"/>
              <a:t>, Ail </a:t>
            </a:r>
            <a:r>
              <a:rPr lang="en-US" sz="1600" dirty="0" err="1" smtClean="0"/>
              <a:t>orau</a:t>
            </a:r>
            <a:r>
              <a:rPr lang="en-US" sz="1600" dirty="0" smtClean="0"/>
              <a:t>, </a:t>
            </a:r>
            <a:r>
              <a:rPr lang="en-US" sz="1600" dirty="0" err="1" smtClean="0"/>
              <a:t>Cyflwyniad</a:t>
            </a:r>
            <a:r>
              <a:rPr lang="en-US" sz="1600" dirty="0" smtClean="0"/>
              <a:t> </a:t>
            </a:r>
            <a:r>
              <a:rPr lang="en-US" sz="1600" dirty="0" err="1" smtClean="0"/>
              <a:t>gorau</a:t>
            </a:r>
            <a:r>
              <a:rPr lang="en-US" sz="1600" dirty="0" smtClean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Stages &amp; Timetable:</a:t>
            </a:r>
          </a:p>
          <a:p>
            <a:r>
              <a:rPr lang="en-US" dirty="0" smtClean="0"/>
              <a:t>Register your application (asap)</a:t>
            </a:r>
          </a:p>
          <a:p>
            <a:r>
              <a:rPr lang="en-US" dirty="0" smtClean="0"/>
              <a:t>Stage 1: Entry submission (by January 14, 2016) </a:t>
            </a:r>
            <a:r>
              <a:rPr lang="en-US" sz="1700" dirty="0" smtClean="0"/>
              <a:t>Bronze Award</a:t>
            </a:r>
          </a:p>
          <a:p>
            <a:r>
              <a:rPr lang="en-US" dirty="0" smtClean="0"/>
              <a:t>Stage 2: Regional Finals (February 2016) </a:t>
            </a:r>
            <a:r>
              <a:rPr lang="en-US" sz="1700" dirty="0" smtClean="0"/>
              <a:t>Silver Award</a:t>
            </a:r>
            <a:endParaRPr lang="en-US" dirty="0" smtClean="0"/>
          </a:p>
          <a:p>
            <a:r>
              <a:rPr lang="en-US" dirty="0" smtClean="0"/>
              <a:t>Stage 3: Welsh National Final (March 2016) </a:t>
            </a:r>
            <a:r>
              <a:rPr lang="en-US" sz="1700" dirty="0" smtClean="0"/>
              <a:t>Gold Award</a:t>
            </a:r>
          </a:p>
          <a:p>
            <a:r>
              <a:rPr lang="en-US" sz="1700" dirty="0" smtClean="0"/>
              <a:t>Platinum Award for the winners in the national final</a:t>
            </a:r>
          </a:p>
          <a:p>
            <a:r>
              <a:rPr lang="en-US" sz="1700" dirty="0" smtClean="0"/>
              <a:t>Awards – Team Spirit, Display stand,  Business Engagement, Star Trooper,  Regional/National winners &amp; runners up, Best presentation, Teacher Award</a:t>
            </a:r>
            <a:endParaRPr lang="en-US" sz="17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9932" y="108648"/>
            <a:ext cx="3095798" cy="12189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477" y="127158"/>
            <a:ext cx="2419350" cy="12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 err="1"/>
              <a:t>Cystadleuaeth</a:t>
            </a:r>
            <a:r>
              <a:rPr lang="en-US" sz="3200" b="1" dirty="0"/>
              <a:t> </a:t>
            </a:r>
            <a:r>
              <a:rPr lang="en-US" sz="3200" b="1" dirty="0" err="1"/>
              <a:t>Genedlaethol</a:t>
            </a:r>
            <a:r>
              <a:rPr lang="en-US" sz="3200" b="1" dirty="0"/>
              <a:t> </a:t>
            </a:r>
            <a:r>
              <a:rPr lang="en-US" sz="3200" b="1" dirty="0" err="1"/>
              <a:t>ar</a:t>
            </a:r>
            <a:r>
              <a:rPr lang="en-US" sz="3200" b="1" dirty="0"/>
              <a:t> </a:t>
            </a:r>
            <a:r>
              <a:rPr lang="en-US" sz="3200" b="1" dirty="0" err="1"/>
              <a:t>gyfer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 err="1"/>
              <a:t>Ysgolion</a:t>
            </a:r>
            <a:r>
              <a:rPr lang="en-US" sz="3200" b="1" dirty="0"/>
              <a:t> </a:t>
            </a:r>
            <a:r>
              <a:rPr lang="en-US" sz="3200" b="1" dirty="0" err="1" smtClean="0"/>
              <a:t>Cynradd</a:t>
            </a:r>
            <a:r>
              <a:rPr lang="en-US" sz="3200" b="1" dirty="0"/>
              <a:t> / A National Competition </a:t>
            </a:r>
            <a:br>
              <a:rPr lang="en-US" sz="3200" b="1" dirty="0"/>
            </a:br>
            <a:r>
              <a:rPr lang="en-US" sz="3200" b="1" dirty="0"/>
              <a:t>for Primary Schools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err="1" smtClean="0"/>
              <a:t>Enwau</a:t>
            </a:r>
            <a:r>
              <a:rPr lang="en-US" b="1" dirty="0" smtClean="0"/>
              <a:t> </a:t>
            </a:r>
            <a:r>
              <a:rPr lang="en-US" b="1" dirty="0" err="1" smtClean="0"/>
              <a:t>cyswllt</a:t>
            </a:r>
            <a:r>
              <a:rPr lang="en-US" b="1" dirty="0" smtClean="0"/>
              <a:t> </a:t>
            </a:r>
            <a:r>
              <a:rPr lang="en-US" b="1" dirty="0" err="1"/>
              <a:t>lleol</a:t>
            </a:r>
            <a:r>
              <a:rPr lang="en-US" b="1" dirty="0"/>
              <a:t> / Local contacts: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Ann </a:t>
            </a:r>
            <a:r>
              <a:rPr lang="en-US" dirty="0" err="1" smtClean="0"/>
              <a:t>Llwyd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hlinkClick r:id="rId2"/>
              </a:rPr>
              <a:t>ann.llwyd@cazbah.biz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Delyth</a:t>
            </a:r>
            <a:r>
              <a:rPr lang="en-US" dirty="0" smtClean="0"/>
              <a:t> Rowlands: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hlinkClick r:id="rId3"/>
              </a:rPr>
              <a:t>delyth.rowlands@prospects.co.uk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88"/>
            <a:ext cx="2598234" cy="1218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477" y="127158"/>
            <a:ext cx="2419350" cy="12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839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err="1"/>
              <a:t>Cystadleuaeth</a:t>
            </a:r>
            <a:r>
              <a:rPr lang="en-US" sz="3600" b="1" dirty="0"/>
              <a:t> </a:t>
            </a:r>
            <a:r>
              <a:rPr lang="en-US" sz="3600" b="1" dirty="0" err="1"/>
              <a:t>Genedlaethol</a:t>
            </a:r>
            <a:r>
              <a:rPr lang="en-US" sz="3600" b="1" dirty="0"/>
              <a:t> </a:t>
            </a:r>
            <a:r>
              <a:rPr lang="en-US" sz="3600" b="1" dirty="0" err="1"/>
              <a:t>ar</a:t>
            </a:r>
            <a:r>
              <a:rPr lang="en-US" sz="3600" b="1" dirty="0"/>
              <a:t> </a:t>
            </a:r>
            <a:r>
              <a:rPr lang="en-US" sz="3600" b="1" dirty="0" err="1"/>
              <a:t>gyfer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err="1"/>
              <a:t>Ysgolion</a:t>
            </a:r>
            <a:r>
              <a:rPr lang="en-US" sz="3600" b="1" dirty="0"/>
              <a:t> </a:t>
            </a:r>
            <a:r>
              <a:rPr lang="en-US" sz="3600" b="1" dirty="0" err="1" smtClean="0"/>
              <a:t>Cynradd</a:t>
            </a:r>
            <a:r>
              <a:rPr lang="en-US" sz="3600" b="1" dirty="0"/>
              <a:t> / A National Competition </a:t>
            </a:r>
            <a:br>
              <a:rPr lang="en-US" sz="3600" b="1" dirty="0"/>
            </a:br>
            <a:r>
              <a:rPr lang="en-US" sz="3600" b="1" dirty="0"/>
              <a:t>for Primary Schools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800" dirty="0" smtClean="0"/>
          </a:p>
          <a:p>
            <a:pPr marL="0" indent="0" algn="ctr">
              <a:buNone/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Beth am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roi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cynnig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arni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yn</a:t>
            </a: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2015?</a:t>
            </a:r>
          </a:p>
          <a:p>
            <a:pPr marL="0" indent="0" algn="ctr">
              <a:buNone/>
            </a:pPr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Give it a go in 2015!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61" y="0"/>
            <a:ext cx="2676293" cy="1226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477" y="127158"/>
            <a:ext cx="2419350" cy="121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2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413</Words>
  <Application>Microsoft Office PowerPoint</Application>
  <PresentationFormat>Widescreen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Cystadleuaeth Genedlaethol ar gyfer Ysgolion Cynradd /A National Competition  for Primary Schools                                                    </vt:lpstr>
      <vt:lpstr>  Cystadleuaeth Genedlaethol ar gyfer Ysgolion Cynradd/A National Competition  for Primary Schools    </vt:lpstr>
      <vt:lpstr>PowerPoint Presentation</vt:lpstr>
      <vt:lpstr>PowerPoint Presentation</vt:lpstr>
      <vt:lpstr>Cystadleuaeth Genedlaethol ar gyfer Ysgolion Cynradd/A National Competition  for Primary Schools </vt:lpstr>
      <vt:lpstr>Cystadleuaeth Genedlaethol ar gyfer Ysgolion Cynradd / A National Competition  for Primary Schools </vt:lpstr>
      <vt:lpstr>Cystadleuaeth Genedlaethol ar gyfer Ysgolion Cynradd / A National Competition  for Primary Schools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Remote User</dc:creator>
  <cp:lastModifiedBy>Remote User</cp:lastModifiedBy>
  <cp:revision>26</cp:revision>
  <cp:lastPrinted>2015-09-28T15:22:03Z</cp:lastPrinted>
  <dcterms:created xsi:type="dcterms:W3CDTF">2015-09-22T07:17:30Z</dcterms:created>
  <dcterms:modified xsi:type="dcterms:W3CDTF">2015-09-28T15:22:41Z</dcterms:modified>
</cp:coreProperties>
</file>